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9144000" cy="6858000" type="screen4x3"/>
  <p:notesSz cx="9309100" cy="7023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King" initials="HK" lastIdx="2" clrIdx="0">
    <p:extLst>
      <p:ext uri="{19B8F6BF-5375-455C-9EA6-DF929625EA0E}">
        <p15:presenceInfo xmlns:p15="http://schemas.microsoft.com/office/powerpoint/2012/main" userId="S-1-5-21-1604651501-2026589554-2877008191-22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964"/>
    <a:srgbClr val="F2F2F2"/>
    <a:srgbClr val="FFFFFF"/>
    <a:srgbClr val="F3F3F3"/>
    <a:srgbClr val="0F594E"/>
    <a:srgbClr val="FDE3A3"/>
    <a:srgbClr val="6E426C"/>
    <a:srgbClr val="41735E"/>
    <a:srgbClr val="EC7438"/>
    <a:srgbClr val="EB6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2154" y="11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193" y="0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1B1F-4348-4006-8BB6-5BEB4967AD9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987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193" y="6670987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56DD4-9159-4EA3-873E-AF5157B1C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7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3943" cy="3523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4" y="0"/>
            <a:ext cx="4033943" cy="3523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0BE6CD4-9923-4667-930B-CF1496479D8E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4988" y="877888"/>
            <a:ext cx="31591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79866"/>
            <a:ext cx="7447280" cy="2765346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70727"/>
            <a:ext cx="4033943" cy="352374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4" y="6670727"/>
            <a:ext cx="4033943" cy="352374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0437EBA-6396-43AB-A8A6-915C35F4CB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Online Grad App</a:t>
            </a:r>
            <a:r>
              <a:rPr lang="en-US" baseline="0" dirty="0" smtClean="0"/>
              <a:t> process and workflows</a:t>
            </a:r>
            <a:r>
              <a:rPr lang="en-US" dirty="0" smtClean="0"/>
              <a:t> – target</a:t>
            </a:r>
            <a:r>
              <a:rPr lang="en-US" baseline="0" dirty="0" smtClean="0"/>
              <a:t> moved to June 2020… </a:t>
            </a:r>
          </a:p>
          <a:p>
            <a:r>
              <a:rPr lang="en-US" baseline="0" dirty="0" smtClean="0"/>
              <a:t>limited resources to do the work for all the other initiatives, employee turnover requiring additional time to do the </a:t>
            </a:r>
            <a:r>
              <a:rPr lang="en-US" baseline="0" dirty="0" err="1" smtClean="0"/>
              <a:t>config</a:t>
            </a:r>
            <a:r>
              <a:rPr lang="en-US" baseline="0" dirty="0" smtClean="0"/>
              <a:t>, testing, documentation, etc.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Batch - completed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New grad app – timeline </a:t>
            </a:r>
            <a:r>
              <a:rPr lang="en-US" baseline="0" dirty="0" err="1" smtClean="0"/>
              <a:t>tbd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Workflow – </a:t>
            </a:r>
            <a:r>
              <a:rPr lang="en-US" baseline="0" dirty="0" err="1" smtClean="0"/>
              <a:t>june</a:t>
            </a:r>
            <a:r>
              <a:rPr lang="en-US" baseline="0" dirty="0" smtClean="0"/>
              <a:t>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A2C895-EB1C-4157-9E46-0DF3298BA9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8510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03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9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24" name="Rectangle 23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26" name="TextBox 25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27" name="Picture 26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4090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25" name="Rectangle 24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27" name="TextBox 26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28" name="Picture 27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0423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21" name="TextBox 20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9431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21" name="TextBox 20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25" name="Picture 24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3539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25" name="TextBox 24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26" name="Picture 25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2857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9" name="Rectangle 8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12" name="TextBox 11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70107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2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 bwMode="invGray"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 descr="An empty placeholder to add an image. Click on the placeholder and select the image that you wish to add"/>
          <p:cNvSpPr>
            <a:spLocks noGrp="1"/>
          </p:cNvSpPr>
          <p:nvPr>
            <p:ph type="pic" sz="quarter" idx="13" hasCustomPrompt="1"/>
          </p:nvPr>
        </p:nvSpPr>
        <p:spPr>
          <a:xfrm>
            <a:off x="896954" y="2695635"/>
            <a:ext cx="3311129" cy="3551578"/>
          </a:xfrm>
        </p:spPr>
        <p:txBody>
          <a:bodyPr/>
          <a:lstStyle>
            <a:lvl1pPr marL="68580" indent="0">
              <a:buNone/>
              <a:defRPr/>
            </a:lvl1pPr>
          </a:lstStyle>
          <a:p>
            <a:r>
              <a:rPr lang="en-US" dirty="0"/>
              <a:t>Insert product photo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2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7" y="5719968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8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35FB4A4D-BEB3-42DE-8D0E-DB8F0B5DA3ED}" type="datetime1">
              <a:rPr lang="en-US" smtClean="0"/>
              <a:t>4/17/2020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2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42" y="576721"/>
            <a:ext cx="6345260" cy="709865"/>
          </a:xfrm>
        </p:spPr>
        <p:txBody>
          <a:bodyPr/>
          <a:lstStyle>
            <a:lvl1pPr>
              <a:defRPr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450636" y="42935"/>
            <a:ext cx="3431482" cy="436318"/>
            <a:chOff x="4450636" y="42935"/>
            <a:chExt cx="3431482" cy="436318"/>
          </a:xfrm>
        </p:grpSpPr>
        <p:sp>
          <p:nvSpPr>
            <p:cNvPr id="7" name="Rectangle 6"/>
            <p:cNvSpPr/>
            <p:nvPr userDrawn="1"/>
          </p:nvSpPr>
          <p:spPr>
            <a:xfrm>
              <a:off x="4450636" y="80237"/>
              <a:ext cx="3283307" cy="321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 userDrawn="1"/>
          </p:nvGrpSpPr>
          <p:grpSpPr>
            <a:xfrm>
              <a:off x="5053749" y="42935"/>
              <a:ext cx="2828369" cy="436318"/>
              <a:chOff x="4157215" y="-885236"/>
              <a:chExt cx="2828369" cy="391482"/>
            </a:xfrm>
          </p:grpSpPr>
          <p:sp>
            <p:nvSpPr>
              <p:cNvPr id="8" name="TextBox 7"/>
              <p:cNvSpPr txBox="1"/>
              <p:nvPr userDrawn="1"/>
            </p:nvSpPr>
            <p:spPr>
              <a:xfrm>
                <a:off x="4543481" y="-813619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7215" y="-885236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4182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24" name="TextBox 23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25" name="Picture 24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0412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10" name="Rectangle 9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13" name="TextBox 12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</a:rPr>
                  <a:t>BANNER RE-IMPLEMENTATION</a:t>
                </a:r>
                <a:endParaRPr lang="en-US" sz="1200" b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</a:endParaRPr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1291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15" name="TextBox 14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16" name="Picture 15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4560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346" y="636725"/>
            <a:ext cx="6345260" cy="709865"/>
          </a:xfr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8" name="Rectangle 7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11" name="TextBox 10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7996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3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24" name="TextBox 23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25" name="Picture 24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7998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b="0" i="0" kern="1200" cap="sm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3AAF-F63D-46C5-B9D8-24333EB01646}" type="datetimeFigureOut">
              <a:rPr lang="en-US" smtClean="0"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460228" y="0"/>
            <a:ext cx="3282852" cy="514750"/>
            <a:chOff x="4460228" y="0"/>
            <a:chExt cx="3282852" cy="514750"/>
          </a:xfrm>
        </p:grpSpPr>
        <p:sp>
          <p:nvSpPr>
            <p:cNvPr id="28" name="Rectangle 27"/>
            <p:cNvSpPr/>
            <p:nvPr userDrawn="1"/>
          </p:nvSpPr>
          <p:spPr>
            <a:xfrm>
              <a:off x="4460228" y="0"/>
              <a:ext cx="3282852" cy="514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 userDrawn="1"/>
          </p:nvGrpSpPr>
          <p:grpSpPr>
            <a:xfrm>
              <a:off x="4754646" y="99989"/>
              <a:ext cx="2900662" cy="391482"/>
              <a:chOff x="4311039" y="99989"/>
              <a:chExt cx="2900662" cy="391482"/>
            </a:xfrm>
          </p:grpSpPr>
          <p:sp>
            <p:nvSpPr>
              <p:cNvPr id="30" name="TextBox 29"/>
              <p:cNvSpPr txBox="1"/>
              <p:nvPr userDrawn="1"/>
            </p:nvSpPr>
            <p:spPr>
              <a:xfrm>
                <a:off x="4769598" y="145254"/>
                <a:ext cx="24421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BANNER RE-IMPLEMENTATION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11039" y="99989"/>
                <a:ext cx="464885" cy="3914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3017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AUGUST 16,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6387BF27-FB1A-457B-889E-4BD89C2E16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44629" y="66675"/>
            <a:ext cx="74837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BANNER  REIMPLEMENTATION  PROJECT</a:t>
            </a:r>
          </a:p>
        </p:txBody>
      </p:sp>
    </p:spTree>
    <p:extLst>
      <p:ext uri="{BB962C8B-B14F-4D97-AF65-F5344CB8AC3E}">
        <p14:creationId xmlns:p14="http://schemas.microsoft.com/office/powerpoint/2010/main" val="131267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  <p:sldLayoutId id="2147483863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pull/>
      </p:transition>
    </mc:Choice>
    <mc:Fallback xmlns="">
      <p:transition>
        <p:pull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ktangel 72"/>
          <p:cNvSpPr/>
          <p:nvPr/>
        </p:nvSpPr>
        <p:spPr>
          <a:xfrm rot="10800000" flipV="1">
            <a:off x="-158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75000"/>
                </a:srgbClr>
              </a:gs>
              <a:gs pos="100000">
                <a:srgbClr val="E6E6E6">
                  <a:tint val="50000"/>
                  <a:shade val="100000"/>
                  <a:satMod val="350000"/>
                </a:srgbClr>
              </a:gs>
              <a:gs pos="100000">
                <a:srgbClr val="E6E6E6">
                  <a:tint val="50000"/>
                  <a:shade val="100000"/>
                  <a:satMod val="350000"/>
                </a:srgbClr>
              </a:gs>
              <a:gs pos="100000">
                <a:srgbClr val="E6E6E6">
                  <a:tint val="50000"/>
                  <a:shade val="100000"/>
                  <a:satMod val="350000"/>
                </a:srgbClr>
              </a:gs>
              <a:gs pos="31000">
                <a:srgbClr val="E6E6E6">
                  <a:tint val="50000"/>
                  <a:shade val="100000"/>
                  <a:satMod val="350000"/>
                </a:srgbClr>
              </a:gs>
              <a:gs pos="52000">
                <a:srgbClr val="E6E6E6">
                  <a:tint val="50000"/>
                  <a:shade val="100000"/>
                  <a:satMod val="350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762275" y="981246"/>
            <a:ext cx="13154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Last Edited </a:t>
            </a:r>
            <a:r>
              <a:rPr lang="en-US" sz="800" i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/>
              </a:rPr>
              <a:t>4/17</a:t>
            </a:r>
            <a:r>
              <a:rPr kumimoji="0" lang="en-US" sz="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/2020</a:t>
            </a:r>
            <a:endParaRPr kumimoji="0" lang="en-US" sz="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gray">
          <a:xfrm>
            <a:off x="1911685" y="169696"/>
            <a:ext cx="5306820" cy="78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marL="0" marR="0" lvl="3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0F5B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(PROJECT NAME) </a:t>
            </a:r>
            <a:r>
              <a:rPr kumimoji="0" lang="de-DE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0F5B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TIMELINE</a:t>
            </a:r>
            <a:endParaRPr kumimoji="0" lang="de-DE" sz="3600" b="1" i="0" u="none" strike="noStrike" kern="0" cap="small" spc="0" normalizeH="0" baseline="0" noProof="0" dirty="0">
              <a:ln>
                <a:noFill/>
              </a:ln>
              <a:solidFill>
                <a:srgbClr val="0F5B4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Pentagon 118"/>
          <p:cNvSpPr/>
          <p:nvPr/>
        </p:nvSpPr>
        <p:spPr>
          <a:xfrm>
            <a:off x="35537" y="1558298"/>
            <a:ext cx="9041957" cy="4976126"/>
          </a:xfrm>
          <a:prstGeom prst="homePlate">
            <a:avLst>
              <a:gd name="adj" fmla="val 444"/>
            </a:avLst>
          </a:prstGeom>
          <a:gradFill rotWithShape="1">
            <a:gsLst>
              <a:gs pos="0">
                <a:srgbClr val="E6E6E6"/>
              </a:gs>
              <a:gs pos="100000">
                <a:sysClr val="window" lastClr="FFFFFF"/>
              </a:gs>
            </a:gsLst>
            <a:lin ang="16200000"/>
          </a:gradFill>
          <a:ln w="9525">
            <a:solidFill>
              <a:srgbClr val="E1E1E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itchFamily="-97" charset="0"/>
              <a:ea typeface="+mn-ea"/>
              <a:cs typeface="+mn-cs"/>
            </a:endParaRPr>
          </a:p>
        </p:txBody>
      </p:sp>
      <p:cxnSp>
        <p:nvCxnSpPr>
          <p:cNvPr id="123" name="Lige forbindelse 20"/>
          <p:cNvCxnSpPr/>
          <p:nvPr/>
        </p:nvCxnSpPr>
        <p:spPr>
          <a:xfrm>
            <a:off x="7906035" y="1602415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24" name="Lige forbindelse 20"/>
          <p:cNvCxnSpPr/>
          <p:nvPr/>
        </p:nvCxnSpPr>
        <p:spPr>
          <a:xfrm>
            <a:off x="6590394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28" name="Lige forbindelse 20"/>
          <p:cNvCxnSpPr/>
          <p:nvPr/>
        </p:nvCxnSpPr>
        <p:spPr>
          <a:xfrm>
            <a:off x="6299687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29" name="Lige forbindelse 20"/>
          <p:cNvCxnSpPr/>
          <p:nvPr/>
        </p:nvCxnSpPr>
        <p:spPr>
          <a:xfrm>
            <a:off x="6008980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0" name="Lige forbindelse 20"/>
          <p:cNvCxnSpPr/>
          <p:nvPr/>
        </p:nvCxnSpPr>
        <p:spPr>
          <a:xfrm>
            <a:off x="5718273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1" name="Lige forbindelse 20"/>
          <p:cNvCxnSpPr/>
          <p:nvPr/>
        </p:nvCxnSpPr>
        <p:spPr>
          <a:xfrm>
            <a:off x="5427566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2" name="Lige forbindelse 20"/>
          <p:cNvCxnSpPr/>
          <p:nvPr/>
        </p:nvCxnSpPr>
        <p:spPr>
          <a:xfrm>
            <a:off x="5136859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3" name="Lige forbindelse 20"/>
          <p:cNvCxnSpPr/>
          <p:nvPr/>
        </p:nvCxnSpPr>
        <p:spPr>
          <a:xfrm>
            <a:off x="4846152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4" name="Lige forbindelse 20"/>
          <p:cNvCxnSpPr/>
          <p:nvPr/>
        </p:nvCxnSpPr>
        <p:spPr>
          <a:xfrm>
            <a:off x="4555445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5" name="Lige forbindelse 20"/>
          <p:cNvCxnSpPr/>
          <p:nvPr/>
        </p:nvCxnSpPr>
        <p:spPr>
          <a:xfrm>
            <a:off x="4264738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6" name="Lige forbindelse 20"/>
          <p:cNvCxnSpPr/>
          <p:nvPr/>
        </p:nvCxnSpPr>
        <p:spPr>
          <a:xfrm>
            <a:off x="3974031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7" name="Lige forbindelse 20"/>
          <p:cNvCxnSpPr/>
          <p:nvPr/>
        </p:nvCxnSpPr>
        <p:spPr>
          <a:xfrm>
            <a:off x="3683324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8" name="Lige forbindelse 20"/>
          <p:cNvCxnSpPr/>
          <p:nvPr/>
        </p:nvCxnSpPr>
        <p:spPr>
          <a:xfrm>
            <a:off x="3392617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39" name="Lige forbindelse 20"/>
          <p:cNvCxnSpPr/>
          <p:nvPr/>
        </p:nvCxnSpPr>
        <p:spPr>
          <a:xfrm>
            <a:off x="3101910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0" name="Lige forbindelse 20"/>
          <p:cNvCxnSpPr/>
          <p:nvPr/>
        </p:nvCxnSpPr>
        <p:spPr>
          <a:xfrm>
            <a:off x="2811203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1" name="Lige forbindelse 20"/>
          <p:cNvCxnSpPr/>
          <p:nvPr/>
        </p:nvCxnSpPr>
        <p:spPr>
          <a:xfrm>
            <a:off x="2520496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2" name="Lige forbindelse 20"/>
          <p:cNvCxnSpPr/>
          <p:nvPr/>
        </p:nvCxnSpPr>
        <p:spPr>
          <a:xfrm>
            <a:off x="8916050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3" name="Lige forbindelse 20"/>
          <p:cNvCxnSpPr/>
          <p:nvPr/>
        </p:nvCxnSpPr>
        <p:spPr>
          <a:xfrm>
            <a:off x="8625343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4" name="Lige forbindelse 20"/>
          <p:cNvCxnSpPr/>
          <p:nvPr/>
        </p:nvCxnSpPr>
        <p:spPr>
          <a:xfrm>
            <a:off x="8334636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5" name="Lige forbindelse 20"/>
          <p:cNvCxnSpPr/>
          <p:nvPr/>
        </p:nvCxnSpPr>
        <p:spPr>
          <a:xfrm>
            <a:off x="8043929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6" name="Lige forbindelse 20"/>
          <p:cNvCxnSpPr/>
          <p:nvPr/>
        </p:nvCxnSpPr>
        <p:spPr>
          <a:xfrm>
            <a:off x="7753222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7" name="Lige forbindelse 20"/>
          <p:cNvCxnSpPr/>
          <p:nvPr/>
        </p:nvCxnSpPr>
        <p:spPr>
          <a:xfrm>
            <a:off x="7462515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8" name="Lige forbindelse 20"/>
          <p:cNvCxnSpPr/>
          <p:nvPr/>
        </p:nvCxnSpPr>
        <p:spPr>
          <a:xfrm>
            <a:off x="7171808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49" name="Lige forbindelse 20"/>
          <p:cNvCxnSpPr/>
          <p:nvPr/>
        </p:nvCxnSpPr>
        <p:spPr>
          <a:xfrm>
            <a:off x="6881101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0" name="Lige forbindelse 20"/>
          <p:cNvCxnSpPr/>
          <p:nvPr/>
        </p:nvCxnSpPr>
        <p:spPr>
          <a:xfrm>
            <a:off x="2229789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1" name="Lige forbindelse 20"/>
          <p:cNvCxnSpPr/>
          <p:nvPr/>
        </p:nvCxnSpPr>
        <p:spPr>
          <a:xfrm>
            <a:off x="1939082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2" name="Lige forbindelse 20"/>
          <p:cNvCxnSpPr/>
          <p:nvPr/>
        </p:nvCxnSpPr>
        <p:spPr>
          <a:xfrm>
            <a:off x="1648375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3" name="Lige forbindelse 20"/>
          <p:cNvCxnSpPr/>
          <p:nvPr/>
        </p:nvCxnSpPr>
        <p:spPr>
          <a:xfrm>
            <a:off x="1357668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4" name="Lige forbindelse 20"/>
          <p:cNvCxnSpPr/>
          <p:nvPr/>
        </p:nvCxnSpPr>
        <p:spPr>
          <a:xfrm>
            <a:off x="1066961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5" name="Lige forbindelse 20"/>
          <p:cNvCxnSpPr/>
          <p:nvPr/>
        </p:nvCxnSpPr>
        <p:spPr>
          <a:xfrm>
            <a:off x="776254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6" name="Lige forbindelse 20"/>
          <p:cNvCxnSpPr/>
          <p:nvPr/>
        </p:nvCxnSpPr>
        <p:spPr>
          <a:xfrm>
            <a:off x="485547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cxnSp>
        <p:nvCxnSpPr>
          <p:cNvPr id="157" name="Lige forbindelse 20"/>
          <p:cNvCxnSpPr/>
          <p:nvPr/>
        </p:nvCxnSpPr>
        <p:spPr>
          <a:xfrm>
            <a:off x="194840" y="1569894"/>
            <a:ext cx="0" cy="4955966"/>
          </a:xfrm>
          <a:prstGeom prst="line">
            <a:avLst/>
          </a:prstGeom>
          <a:noFill/>
          <a:ln w="6350" cap="flat" cmpd="sng" algn="ctr">
            <a:solidFill>
              <a:srgbClr val="D7D7D7"/>
            </a:solidFill>
            <a:prstDash val="solid"/>
            <a:miter lim="800000"/>
          </a:ln>
          <a:effectLst/>
        </p:spPr>
      </p:cxnSp>
      <p:sp>
        <p:nvSpPr>
          <p:cNvPr id="158" name="Rektangel 13"/>
          <p:cNvSpPr/>
          <p:nvPr/>
        </p:nvSpPr>
        <p:spPr>
          <a:xfrm>
            <a:off x="34113" y="6514264"/>
            <a:ext cx="9034528" cy="262686"/>
          </a:xfrm>
          <a:prstGeom prst="rect">
            <a:avLst/>
          </a:prstGeom>
          <a:gradFill flip="none" rotWithShape="1">
            <a:gsLst>
              <a:gs pos="0">
                <a:srgbClr val="006666"/>
              </a:gs>
              <a:gs pos="100000">
                <a:srgbClr val="003F3E"/>
              </a:gs>
            </a:gsLst>
            <a:lin ang="5400000" scaled="1"/>
            <a:tileRect/>
          </a:gradFill>
          <a:ln w="3175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104618" y="6548455"/>
            <a:ext cx="8921026" cy="194592"/>
            <a:chOff x="261650" y="1439512"/>
            <a:chExt cx="8921026" cy="194592"/>
          </a:xfrm>
        </p:grpSpPr>
        <p:sp>
          <p:nvSpPr>
            <p:cNvPr id="177" name="Tekstboks 46"/>
            <p:cNvSpPr txBox="1"/>
            <p:nvPr/>
          </p:nvSpPr>
          <p:spPr>
            <a:xfrm>
              <a:off x="8969476" y="1442383"/>
              <a:ext cx="2132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</a:t>
              </a:r>
            </a:p>
          </p:txBody>
        </p:sp>
        <p:sp>
          <p:nvSpPr>
            <p:cNvPr id="178" name="Tekstboks 47"/>
            <p:cNvSpPr txBox="1"/>
            <p:nvPr/>
          </p:nvSpPr>
          <p:spPr>
            <a:xfrm>
              <a:off x="7770927" y="1442383"/>
              <a:ext cx="30457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</a:t>
              </a:r>
            </a:p>
          </p:txBody>
        </p:sp>
        <p:sp>
          <p:nvSpPr>
            <p:cNvPr id="179" name="Tekstboks 48"/>
            <p:cNvSpPr txBox="1"/>
            <p:nvPr/>
          </p:nvSpPr>
          <p:spPr>
            <a:xfrm>
              <a:off x="7215830" y="1442383"/>
              <a:ext cx="23622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JAN</a:t>
              </a:r>
            </a:p>
          </p:txBody>
        </p:sp>
        <p:sp>
          <p:nvSpPr>
            <p:cNvPr id="180" name="Tekstboks 49"/>
            <p:cNvSpPr txBox="1"/>
            <p:nvPr/>
          </p:nvSpPr>
          <p:spPr>
            <a:xfrm>
              <a:off x="5492385" y="1442383"/>
              <a:ext cx="2132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</a:t>
              </a:r>
            </a:p>
          </p:txBody>
        </p:sp>
        <p:sp>
          <p:nvSpPr>
            <p:cNvPr id="181" name="Tekstboks 50"/>
            <p:cNvSpPr txBox="1"/>
            <p:nvPr/>
          </p:nvSpPr>
          <p:spPr>
            <a:xfrm>
              <a:off x="4293838" y="1442383"/>
              <a:ext cx="30457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</a:t>
              </a:r>
            </a:p>
          </p:txBody>
        </p:sp>
        <p:sp>
          <p:nvSpPr>
            <p:cNvPr id="182" name="Tekstboks 51"/>
            <p:cNvSpPr txBox="1"/>
            <p:nvPr/>
          </p:nvSpPr>
          <p:spPr>
            <a:xfrm>
              <a:off x="3738740" y="1442383"/>
              <a:ext cx="23622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JAN</a:t>
              </a:r>
            </a:p>
          </p:txBody>
        </p:sp>
        <p:sp>
          <p:nvSpPr>
            <p:cNvPr id="183" name="Tekstboks 52"/>
            <p:cNvSpPr txBox="1"/>
            <p:nvPr/>
          </p:nvSpPr>
          <p:spPr>
            <a:xfrm>
              <a:off x="2571574" y="1442383"/>
              <a:ext cx="22602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SEP</a:t>
              </a:r>
            </a:p>
          </p:txBody>
        </p:sp>
        <p:sp>
          <p:nvSpPr>
            <p:cNvPr id="184" name="Tekstboks 53"/>
            <p:cNvSpPr txBox="1"/>
            <p:nvPr/>
          </p:nvSpPr>
          <p:spPr>
            <a:xfrm>
              <a:off x="6074541" y="1442383"/>
              <a:ext cx="22602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SEP</a:t>
              </a:r>
            </a:p>
          </p:txBody>
        </p:sp>
        <p:sp>
          <p:nvSpPr>
            <p:cNvPr id="185" name="Tekstboks 43"/>
            <p:cNvSpPr txBox="1"/>
            <p:nvPr/>
          </p:nvSpPr>
          <p:spPr>
            <a:xfrm>
              <a:off x="2015296" y="1442383"/>
              <a:ext cx="2132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</a:t>
              </a:r>
            </a:p>
          </p:txBody>
        </p:sp>
        <p:sp>
          <p:nvSpPr>
            <p:cNvPr id="186" name="Tekstboks 54"/>
            <p:cNvSpPr txBox="1"/>
            <p:nvPr/>
          </p:nvSpPr>
          <p:spPr>
            <a:xfrm>
              <a:off x="790873" y="1442383"/>
              <a:ext cx="30457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</a:t>
              </a:r>
            </a:p>
          </p:txBody>
        </p:sp>
        <p:sp>
          <p:nvSpPr>
            <p:cNvPr id="187" name="Tekstboks 44"/>
            <p:cNvSpPr txBox="1"/>
            <p:nvPr/>
          </p:nvSpPr>
          <p:spPr>
            <a:xfrm>
              <a:off x="261650" y="1442383"/>
              <a:ext cx="23622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JAN</a:t>
              </a:r>
            </a:p>
          </p:txBody>
        </p:sp>
        <p:sp>
          <p:nvSpPr>
            <p:cNvPr id="188" name="Tekstboks 54"/>
            <p:cNvSpPr txBox="1"/>
            <p:nvPr/>
          </p:nvSpPr>
          <p:spPr>
            <a:xfrm>
              <a:off x="1384982" y="1449438"/>
              <a:ext cx="28527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MAY</a:t>
              </a:r>
            </a:p>
          </p:txBody>
        </p:sp>
        <p:sp>
          <p:nvSpPr>
            <p:cNvPr id="189" name="Tekstboks 51"/>
            <p:cNvSpPr txBox="1"/>
            <p:nvPr/>
          </p:nvSpPr>
          <p:spPr>
            <a:xfrm>
              <a:off x="3124043" y="1448135"/>
              <a:ext cx="28668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NOV</a:t>
              </a:r>
            </a:p>
          </p:txBody>
        </p:sp>
        <p:sp>
          <p:nvSpPr>
            <p:cNvPr id="190" name="Tekstboks 50"/>
            <p:cNvSpPr txBox="1"/>
            <p:nvPr/>
          </p:nvSpPr>
          <p:spPr>
            <a:xfrm>
              <a:off x="4878576" y="1448138"/>
              <a:ext cx="28527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MAY</a:t>
              </a:r>
            </a:p>
          </p:txBody>
        </p:sp>
        <p:sp>
          <p:nvSpPr>
            <p:cNvPr id="191" name="Tekstboks 53"/>
            <p:cNvSpPr txBox="1"/>
            <p:nvPr/>
          </p:nvSpPr>
          <p:spPr>
            <a:xfrm>
              <a:off x="6619298" y="1448136"/>
              <a:ext cx="28668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NOV</a:t>
              </a:r>
            </a:p>
          </p:txBody>
        </p:sp>
        <p:sp>
          <p:nvSpPr>
            <p:cNvPr id="192" name="Tekstboks 47"/>
            <p:cNvSpPr txBox="1"/>
            <p:nvPr/>
          </p:nvSpPr>
          <p:spPr>
            <a:xfrm>
              <a:off x="8355672" y="1439512"/>
              <a:ext cx="28527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MAY</a:t>
              </a:r>
            </a:p>
          </p:txBody>
        </p:sp>
      </p:grpSp>
      <p:sp>
        <p:nvSpPr>
          <p:cNvPr id="194" name="Pentagon 193"/>
          <p:cNvSpPr/>
          <p:nvPr/>
        </p:nvSpPr>
        <p:spPr>
          <a:xfrm>
            <a:off x="133619" y="1520944"/>
            <a:ext cx="8991600" cy="1419226"/>
          </a:xfrm>
          <a:prstGeom prst="homePlate">
            <a:avLst>
              <a:gd name="adj" fmla="val 81065"/>
            </a:avLst>
          </a:prstGeom>
          <a:gradFill flip="none" rotWithShape="1">
            <a:gsLst>
              <a:gs pos="0">
                <a:srgbClr val="020000">
                  <a:alpha val="11000"/>
                </a:srgbClr>
              </a:gs>
              <a:gs pos="60000">
                <a:srgbClr val="FFFFFF">
                  <a:alpha val="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1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390205" y="1595244"/>
            <a:ext cx="286812" cy="4910456"/>
          </a:xfrm>
          <a:prstGeom prst="rect">
            <a:avLst/>
          </a:prstGeom>
          <a:gradFill>
            <a:gsLst>
              <a:gs pos="99000">
                <a:schemeClr val="bg1">
                  <a:lumMod val="85000"/>
                </a:schemeClr>
              </a:gs>
              <a:gs pos="1000">
                <a:schemeClr val="bg1">
                  <a:lumMod val="65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581020" y="1595244"/>
            <a:ext cx="286812" cy="4910456"/>
          </a:xfrm>
          <a:prstGeom prst="rect">
            <a:avLst/>
          </a:prstGeom>
          <a:gradFill>
            <a:gsLst>
              <a:gs pos="99000">
                <a:schemeClr val="bg1">
                  <a:lumMod val="85000"/>
                </a:schemeClr>
              </a:gs>
              <a:gs pos="1000">
                <a:schemeClr val="bg1">
                  <a:lumMod val="65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882588" y="1595244"/>
            <a:ext cx="286812" cy="4910456"/>
          </a:xfrm>
          <a:prstGeom prst="rect">
            <a:avLst/>
          </a:prstGeom>
          <a:gradFill>
            <a:gsLst>
              <a:gs pos="99000">
                <a:schemeClr val="bg1">
                  <a:lumMod val="85000"/>
                </a:schemeClr>
              </a:gs>
              <a:gs pos="1000">
                <a:schemeClr val="bg1">
                  <a:lumMod val="65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7073403" y="1595244"/>
            <a:ext cx="286812" cy="4910456"/>
          </a:xfrm>
          <a:prstGeom prst="rect">
            <a:avLst/>
          </a:prstGeom>
          <a:gradFill>
            <a:gsLst>
              <a:gs pos="99000">
                <a:schemeClr val="bg1">
                  <a:lumMod val="85000"/>
                </a:schemeClr>
              </a:gs>
              <a:gs pos="1000">
                <a:schemeClr val="bg1">
                  <a:lumMod val="65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4" name="Pentagon 203"/>
          <p:cNvSpPr/>
          <p:nvPr/>
        </p:nvSpPr>
        <p:spPr>
          <a:xfrm>
            <a:off x="18343" y="1777592"/>
            <a:ext cx="9030993" cy="2412321"/>
          </a:xfrm>
          <a:prstGeom prst="homePlate">
            <a:avLst>
              <a:gd name="adj" fmla="val 0"/>
            </a:avLst>
          </a:prstGeom>
          <a:solidFill>
            <a:sysClr val="window" lastClr="FFFFFF">
              <a:lumMod val="85000"/>
              <a:alpha val="41000"/>
            </a:sysClr>
          </a:soli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TEAM</a:t>
            </a:r>
            <a:r>
              <a:rPr kumimoji="0" lang="da-DK" sz="1400" b="1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 NAME</a:t>
            </a:r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215" name="Pentagon 214"/>
          <p:cNvSpPr/>
          <p:nvPr/>
        </p:nvSpPr>
        <p:spPr>
          <a:xfrm>
            <a:off x="2822714" y="2175432"/>
            <a:ext cx="3767579" cy="223709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endParaRPr lang="da-DK" sz="1050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" name="Pentagon 206"/>
          <p:cNvSpPr/>
          <p:nvPr/>
        </p:nvSpPr>
        <p:spPr>
          <a:xfrm>
            <a:off x="187325" y="2867062"/>
            <a:ext cx="1451425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99000">
                <a:srgbClr val="FFC000">
                  <a:lumMod val="60000"/>
                  <a:lumOff val="40000"/>
                </a:srgbClr>
              </a:gs>
              <a:gs pos="1000">
                <a:srgbClr val="FFC000">
                  <a:lumMod val="20000"/>
                  <a:lumOff val="80000"/>
                </a:srgbClr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endParaRPr lang="da-DK" sz="1050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6" name="Pentagon 215"/>
          <p:cNvSpPr/>
          <p:nvPr/>
        </p:nvSpPr>
        <p:spPr>
          <a:xfrm>
            <a:off x="6588497" y="3218681"/>
            <a:ext cx="2036746" cy="232733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214" name="Pentagon 213"/>
          <p:cNvSpPr/>
          <p:nvPr/>
        </p:nvSpPr>
        <p:spPr>
          <a:xfrm>
            <a:off x="187325" y="3218681"/>
            <a:ext cx="2032216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99000">
                <a:srgbClr val="FFC000">
                  <a:lumMod val="60000"/>
                  <a:lumOff val="40000"/>
                </a:srgbClr>
              </a:gs>
              <a:gs pos="1000">
                <a:srgbClr val="FFC000">
                  <a:lumMod val="20000"/>
                  <a:lumOff val="80000"/>
                </a:srgbClr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217" name="Pentagon 216"/>
          <p:cNvSpPr/>
          <p:nvPr/>
        </p:nvSpPr>
        <p:spPr>
          <a:xfrm>
            <a:off x="3974030" y="2867062"/>
            <a:ext cx="2616264" cy="242025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95" name="Pentagon 194"/>
          <p:cNvSpPr/>
          <p:nvPr/>
        </p:nvSpPr>
        <p:spPr>
          <a:xfrm>
            <a:off x="43066" y="2518012"/>
            <a:ext cx="830155" cy="235302"/>
          </a:xfrm>
          <a:prstGeom prst="homePlate">
            <a:avLst>
              <a:gd name="adj" fmla="val 26201"/>
            </a:avLst>
          </a:prstGeom>
          <a:gradFill>
            <a:gsLst>
              <a:gs pos="99000">
                <a:schemeClr val="bg2">
                  <a:lumMod val="90000"/>
                </a:schemeClr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" anchor="ctr"/>
          <a:lstStyle/>
          <a:p>
            <a:pPr lvl="0" defTabSz="914400">
              <a:defRPr/>
            </a:pPr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endParaRPr kumimoji="0" lang="da-DK" sz="105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5" name="Pentagon 104"/>
          <p:cNvSpPr/>
          <p:nvPr/>
        </p:nvSpPr>
        <p:spPr>
          <a:xfrm>
            <a:off x="3584918" y="3597328"/>
            <a:ext cx="4329127" cy="232748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22" name="Pentagon 121"/>
          <p:cNvSpPr/>
          <p:nvPr/>
        </p:nvSpPr>
        <p:spPr>
          <a:xfrm>
            <a:off x="1648375" y="2518012"/>
            <a:ext cx="2342852" cy="232748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13" name="Pentagon 112"/>
          <p:cNvSpPr/>
          <p:nvPr/>
        </p:nvSpPr>
        <p:spPr>
          <a:xfrm>
            <a:off x="45162" y="4449698"/>
            <a:ext cx="9030993" cy="1997024"/>
          </a:xfrm>
          <a:prstGeom prst="homePlate">
            <a:avLst>
              <a:gd name="adj" fmla="val 0"/>
            </a:avLst>
          </a:prstGeom>
          <a:solidFill>
            <a:sysClr val="window" lastClr="FFFFFF">
              <a:lumMod val="85000"/>
              <a:alpha val="41000"/>
            </a:sysClr>
          </a:soli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TEAM NAME</a:t>
            </a:r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5" name="Pentagon 114"/>
          <p:cNvSpPr/>
          <p:nvPr/>
        </p:nvSpPr>
        <p:spPr>
          <a:xfrm>
            <a:off x="586202" y="5173401"/>
            <a:ext cx="2520365" cy="223268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99000">
                <a:srgbClr val="FFC000">
                  <a:lumMod val="60000"/>
                  <a:lumOff val="40000"/>
                </a:srgbClr>
              </a:gs>
              <a:gs pos="1000">
                <a:srgbClr val="FFC000">
                  <a:lumMod val="20000"/>
                  <a:lumOff val="80000"/>
                </a:srgbClr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07" name="Pentagon 106"/>
          <p:cNvSpPr/>
          <p:nvPr/>
        </p:nvSpPr>
        <p:spPr>
          <a:xfrm>
            <a:off x="4322056" y="5167384"/>
            <a:ext cx="3446085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11" name="Pentagon 110"/>
          <p:cNvSpPr/>
          <p:nvPr/>
        </p:nvSpPr>
        <p:spPr>
          <a:xfrm>
            <a:off x="4322056" y="4859644"/>
            <a:ext cx="3446085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14" name="Pentagon 113"/>
          <p:cNvSpPr/>
          <p:nvPr/>
        </p:nvSpPr>
        <p:spPr>
          <a:xfrm>
            <a:off x="58662" y="2133702"/>
            <a:ext cx="814559" cy="235302"/>
          </a:xfrm>
          <a:prstGeom prst="homePlate">
            <a:avLst>
              <a:gd name="adj" fmla="val 26201"/>
            </a:avLst>
          </a:prstGeom>
          <a:gradFill>
            <a:gsLst>
              <a:gs pos="99000">
                <a:schemeClr val="bg2">
                  <a:lumMod val="90000"/>
                </a:schemeClr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" anchor="ctr"/>
          <a:lstStyle/>
          <a:p>
            <a:pPr lvl="0" defTabSz="914400">
              <a:defRPr/>
            </a:pPr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endParaRPr kumimoji="0" lang="da-DK" sz="105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2" name="Pentagon 111"/>
          <p:cNvSpPr/>
          <p:nvPr/>
        </p:nvSpPr>
        <p:spPr>
          <a:xfrm>
            <a:off x="2711629" y="4859644"/>
            <a:ext cx="1185995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20" name="Pentagon 119"/>
          <p:cNvSpPr/>
          <p:nvPr/>
        </p:nvSpPr>
        <p:spPr>
          <a:xfrm>
            <a:off x="611940" y="5483715"/>
            <a:ext cx="5976557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99000">
                <a:srgbClr val="FFC000">
                  <a:lumMod val="60000"/>
                  <a:lumOff val="40000"/>
                </a:srgbClr>
              </a:gs>
              <a:gs pos="1000">
                <a:srgbClr val="FFC000">
                  <a:lumMod val="20000"/>
                  <a:lumOff val="80000"/>
                </a:srgbClr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pPr lvl="0">
              <a:defRPr/>
            </a:pPr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endParaRPr kumimoji="0" lang="da-DK" sz="105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8" name="Pentagon 107"/>
          <p:cNvSpPr/>
          <p:nvPr/>
        </p:nvSpPr>
        <p:spPr>
          <a:xfrm>
            <a:off x="6346861" y="6120715"/>
            <a:ext cx="1559173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43000">
                <a:schemeClr val="bg1">
                  <a:lumMod val="95000"/>
                </a:schemeClr>
              </a:gs>
              <a:gs pos="1000">
                <a:schemeClr val="bg1"/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</a:p>
        </p:txBody>
      </p:sp>
      <p:sp>
        <p:nvSpPr>
          <p:cNvPr id="101" name="Pentagon 100"/>
          <p:cNvSpPr/>
          <p:nvPr/>
        </p:nvSpPr>
        <p:spPr>
          <a:xfrm>
            <a:off x="59344" y="5807220"/>
            <a:ext cx="6249969" cy="235302"/>
          </a:xfrm>
          <a:prstGeom prst="homePlate">
            <a:avLst>
              <a:gd name="adj" fmla="val 26201"/>
            </a:avLst>
          </a:prstGeom>
          <a:gradFill flip="none" rotWithShape="1">
            <a:gsLst>
              <a:gs pos="99000">
                <a:srgbClr val="FFC000">
                  <a:lumMod val="60000"/>
                  <a:lumOff val="40000"/>
                </a:srgbClr>
              </a:gs>
              <a:gs pos="1000">
                <a:srgbClr val="FFC000">
                  <a:lumMod val="20000"/>
                  <a:lumOff val="80000"/>
                </a:srgbClr>
              </a:gs>
            </a:gsLst>
            <a:lin ang="5400000" scaled="1"/>
            <a:tileRect/>
          </a:gradFill>
          <a:ln w="3175" cap="flat" cmpd="sng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tIns="27432" rIns="0"/>
          <a:lstStyle/>
          <a:p>
            <a:pPr lvl="0">
              <a:defRPr/>
            </a:pPr>
            <a:r>
              <a:rPr lang="da-DK" sz="10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Deliverable</a:t>
            </a:r>
            <a:endParaRPr kumimoji="0" lang="da-DK" sz="105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012" y="1214932"/>
            <a:ext cx="9043836" cy="458412"/>
            <a:chOff x="35012" y="1120046"/>
            <a:chExt cx="9043836" cy="458412"/>
          </a:xfrm>
        </p:grpSpPr>
        <p:sp>
          <p:nvSpPr>
            <p:cNvPr id="125" name="Rektangel 13"/>
            <p:cNvSpPr/>
            <p:nvPr/>
          </p:nvSpPr>
          <p:spPr>
            <a:xfrm>
              <a:off x="35012" y="1120046"/>
              <a:ext cx="3646383" cy="193806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5400000" scaled="1"/>
              <a:tileRect/>
            </a:gradFill>
            <a:ln w="3175" cap="flat" cmpd="sng">
              <a:solidFill>
                <a:sysClr val="window" lastClr="FFFFFF">
                  <a:lumMod val="75000"/>
                </a:sys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9144" rIns="0" bIns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2020</a:t>
              </a:r>
              <a:endParaRPr kumimoji="0" lang="da-DK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Rektangel 13"/>
            <p:cNvSpPr/>
            <p:nvPr/>
          </p:nvSpPr>
          <p:spPr>
            <a:xfrm>
              <a:off x="3683324" y="1120046"/>
              <a:ext cx="3486555" cy="193806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5400000" scaled="1"/>
              <a:tileRect/>
            </a:gradFill>
            <a:ln w="3175" cap="flat" cmpd="sng">
              <a:solidFill>
                <a:sysClr val="window" lastClr="FFFFFF">
                  <a:lumMod val="75000"/>
                </a:sys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9144" rIns="0" bIns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2021</a:t>
              </a:r>
              <a:endParaRPr kumimoji="0" lang="da-DK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Rektangel 13"/>
            <p:cNvSpPr/>
            <p:nvPr/>
          </p:nvSpPr>
          <p:spPr>
            <a:xfrm>
              <a:off x="7171807" y="1120046"/>
              <a:ext cx="1907041" cy="193806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5400000" scaled="1"/>
              <a:tileRect/>
            </a:gradFill>
            <a:ln w="3175" cap="flat" cmpd="sng">
              <a:solidFill>
                <a:sysClr val="window" lastClr="FFFFFF">
                  <a:lumMod val="75000"/>
                </a:sys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9144" rIns="0" bIns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2022</a:t>
              </a:r>
              <a:endParaRPr kumimoji="0" lang="da-DK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Rektangel 13"/>
            <p:cNvSpPr/>
            <p:nvPr/>
          </p:nvSpPr>
          <p:spPr>
            <a:xfrm>
              <a:off x="43066" y="1315772"/>
              <a:ext cx="9034528" cy="262686"/>
            </a:xfrm>
            <a:prstGeom prst="rect">
              <a:avLst/>
            </a:prstGeom>
            <a:gradFill flip="none" rotWithShape="1">
              <a:gsLst>
                <a:gs pos="0">
                  <a:srgbClr val="006666"/>
                </a:gs>
                <a:gs pos="100000">
                  <a:srgbClr val="003F3E"/>
                </a:gs>
              </a:gsLst>
              <a:lin ang="5400000" scaled="1"/>
              <a:tileRect/>
            </a:gradFill>
            <a:ln w="3175" cap="flat" cmpd="sng">
              <a:solidFill>
                <a:srgbClr val="1F4E56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0" name="Tekstboks 46"/>
            <p:cNvSpPr txBox="1"/>
            <p:nvPr/>
          </p:nvSpPr>
          <p:spPr>
            <a:xfrm>
              <a:off x="8808023" y="1345969"/>
              <a:ext cx="2132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</a:t>
              </a:r>
            </a:p>
          </p:txBody>
        </p:sp>
        <p:sp>
          <p:nvSpPr>
            <p:cNvPr id="161" name="Tekstboks 47"/>
            <p:cNvSpPr txBox="1"/>
            <p:nvPr/>
          </p:nvSpPr>
          <p:spPr>
            <a:xfrm>
              <a:off x="7609474" y="1345969"/>
              <a:ext cx="30457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</a:t>
              </a:r>
            </a:p>
          </p:txBody>
        </p:sp>
        <p:sp>
          <p:nvSpPr>
            <p:cNvPr id="162" name="Tekstboks 48"/>
            <p:cNvSpPr txBox="1"/>
            <p:nvPr/>
          </p:nvSpPr>
          <p:spPr>
            <a:xfrm>
              <a:off x="7054377" y="1345969"/>
              <a:ext cx="23622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JAN</a:t>
              </a:r>
            </a:p>
          </p:txBody>
        </p:sp>
        <p:sp>
          <p:nvSpPr>
            <p:cNvPr id="163" name="Tekstboks 49"/>
            <p:cNvSpPr txBox="1"/>
            <p:nvPr/>
          </p:nvSpPr>
          <p:spPr>
            <a:xfrm>
              <a:off x="5330932" y="1345969"/>
              <a:ext cx="2132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</a:t>
              </a:r>
            </a:p>
          </p:txBody>
        </p:sp>
        <p:sp>
          <p:nvSpPr>
            <p:cNvPr id="164" name="Tekstboks 50"/>
            <p:cNvSpPr txBox="1"/>
            <p:nvPr/>
          </p:nvSpPr>
          <p:spPr>
            <a:xfrm>
              <a:off x="4132385" y="1345969"/>
              <a:ext cx="30457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</a:t>
              </a:r>
            </a:p>
          </p:txBody>
        </p:sp>
        <p:sp>
          <p:nvSpPr>
            <p:cNvPr id="165" name="Tekstboks 51"/>
            <p:cNvSpPr txBox="1"/>
            <p:nvPr/>
          </p:nvSpPr>
          <p:spPr>
            <a:xfrm>
              <a:off x="3577287" y="1345969"/>
              <a:ext cx="23622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JAN</a:t>
              </a:r>
            </a:p>
          </p:txBody>
        </p:sp>
        <p:sp>
          <p:nvSpPr>
            <p:cNvPr id="166" name="Tekstboks 52"/>
            <p:cNvSpPr txBox="1"/>
            <p:nvPr/>
          </p:nvSpPr>
          <p:spPr>
            <a:xfrm>
              <a:off x="2410121" y="1345969"/>
              <a:ext cx="22602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SEP</a:t>
              </a:r>
            </a:p>
          </p:txBody>
        </p:sp>
        <p:sp>
          <p:nvSpPr>
            <p:cNvPr id="167" name="Tekstboks 53"/>
            <p:cNvSpPr txBox="1"/>
            <p:nvPr/>
          </p:nvSpPr>
          <p:spPr>
            <a:xfrm>
              <a:off x="5913088" y="1345969"/>
              <a:ext cx="22602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SEP</a:t>
              </a:r>
            </a:p>
          </p:txBody>
        </p:sp>
        <p:sp>
          <p:nvSpPr>
            <p:cNvPr id="168" name="Tekstboks 43"/>
            <p:cNvSpPr txBox="1"/>
            <p:nvPr/>
          </p:nvSpPr>
          <p:spPr>
            <a:xfrm>
              <a:off x="1853843" y="1345969"/>
              <a:ext cx="2132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</a:t>
              </a:r>
            </a:p>
          </p:txBody>
        </p:sp>
        <p:sp>
          <p:nvSpPr>
            <p:cNvPr id="169" name="Tekstboks 54"/>
            <p:cNvSpPr txBox="1"/>
            <p:nvPr/>
          </p:nvSpPr>
          <p:spPr>
            <a:xfrm>
              <a:off x="629420" y="1345969"/>
              <a:ext cx="30457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</a:t>
              </a:r>
            </a:p>
          </p:txBody>
        </p:sp>
        <p:sp>
          <p:nvSpPr>
            <p:cNvPr id="170" name="Tekstboks 44"/>
            <p:cNvSpPr txBox="1"/>
            <p:nvPr/>
          </p:nvSpPr>
          <p:spPr>
            <a:xfrm>
              <a:off x="100197" y="1345969"/>
              <a:ext cx="23622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JAN</a:t>
              </a:r>
            </a:p>
          </p:txBody>
        </p:sp>
        <p:sp>
          <p:nvSpPr>
            <p:cNvPr id="171" name="Tekstboks 54"/>
            <p:cNvSpPr txBox="1"/>
            <p:nvPr/>
          </p:nvSpPr>
          <p:spPr>
            <a:xfrm>
              <a:off x="1223529" y="1353024"/>
              <a:ext cx="28527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MAY</a:t>
              </a:r>
            </a:p>
          </p:txBody>
        </p:sp>
        <p:sp>
          <p:nvSpPr>
            <p:cNvPr id="172" name="Tekstboks 51"/>
            <p:cNvSpPr txBox="1"/>
            <p:nvPr/>
          </p:nvSpPr>
          <p:spPr>
            <a:xfrm>
              <a:off x="2962590" y="1351721"/>
              <a:ext cx="28668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NOV</a:t>
              </a:r>
            </a:p>
          </p:txBody>
        </p:sp>
        <p:sp>
          <p:nvSpPr>
            <p:cNvPr id="173" name="Tekstboks 50"/>
            <p:cNvSpPr txBox="1"/>
            <p:nvPr/>
          </p:nvSpPr>
          <p:spPr>
            <a:xfrm>
              <a:off x="4717123" y="1351724"/>
              <a:ext cx="28527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MAY</a:t>
              </a:r>
            </a:p>
          </p:txBody>
        </p:sp>
        <p:sp>
          <p:nvSpPr>
            <p:cNvPr id="174" name="Tekstboks 53"/>
            <p:cNvSpPr txBox="1"/>
            <p:nvPr/>
          </p:nvSpPr>
          <p:spPr>
            <a:xfrm>
              <a:off x="6457845" y="1351722"/>
              <a:ext cx="28668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NOV</a:t>
              </a:r>
            </a:p>
          </p:txBody>
        </p:sp>
        <p:sp>
          <p:nvSpPr>
            <p:cNvPr id="175" name="Tekstboks 47"/>
            <p:cNvSpPr txBox="1"/>
            <p:nvPr/>
          </p:nvSpPr>
          <p:spPr>
            <a:xfrm>
              <a:off x="8194219" y="1343098"/>
              <a:ext cx="28527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MAY</a:t>
              </a: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8005975" y="141142"/>
            <a:ext cx="205468" cy="131556"/>
          </a:xfrm>
          <a:prstGeom prst="rect">
            <a:avLst/>
          </a:prstGeom>
          <a:gradFill>
            <a:gsLst>
              <a:gs pos="99000">
                <a:schemeClr val="bg2">
                  <a:lumMod val="90000"/>
                </a:schemeClr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" anchor="ctr"/>
          <a:lstStyle/>
          <a:p>
            <a:pPr defTabSz="914400"/>
            <a:endParaRPr lang="en-US" sz="1050" kern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8267624" y="76115"/>
            <a:ext cx="8575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Completed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005975" y="361215"/>
            <a:ext cx="1119244" cy="261610"/>
            <a:chOff x="8005975" y="338471"/>
            <a:chExt cx="1119244" cy="261610"/>
          </a:xfrm>
        </p:grpSpPr>
        <p:sp>
          <p:nvSpPr>
            <p:cNvPr id="4" name="Rectangle 3"/>
            <p:cNvSpPr/>
            <p:nvPr/>
          </p:nvSpPr>
          <p:spPr>
            <a:xfrm>
              <a:off x="8005975" y="403498"/>
              <a:ext cx="205468" cy="131556"/>
            </a:xfrm>
            <a:prstGeom prst="rect">
              <a:avLst/>
            </a:prstGeom>
            <a:gradFill flip="none" rotWithShape="1">
              <a:gsLst>
                <a:gs pos="99000">
                  <a:srgbClr val="FFC000">
                    <a:lumMod val="60000"/>
                    <a:lumOff val="40000"/>
                  </a:srgbClr>
                </a:gs>
                <a:gs pos="1000">
                  <a:srgbClr val="FFC000">
                    <a:lumMod val="20000"/>
                    <a:lumOff val="80000"/>
                  </a:srgbClr>
                </a:gs>
              </a:gsLst>
              <a:lin ang="5400000" scaled="1"/>
              <a:tileRect/>
            </a:gradFill>
            <a:ln w="3175" cap="flat" cmpd="sng">
              <a:solidFill>
                <a:sysClr val="window" lastClr="FFFFFF">
                  <a:lumMod val="75000"/>
                </a:sys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45720" tIns="27432" rIns="0"/>
            <a:lstStyle/>
            <a:p>
              <a:endParaRPr lang="en-US" sz="1050" ker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8267624" y="338471"/>
              <a:ext cx="85759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 Progress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014962" y="646314"/>
            <a:ext cx="1110257" cy="261610"/>
            <a:chOff x="8014962" y="646314"/>
            <a:chExt cx="1110257" cy="261610"/>
          </a:xfrm>
        </p:grpSpPr>
        <p:sp>
          <p:nvSpPr>
            <p:cNvPr id="106" name="Rectangle 105"/>
            <p:cNvSpPr/>
            <p:nvPr/>
          </p:nvSpPr>
          <p:spPr>
            <a:xfrm>
              <a:off x="8014962" y="711341"/>
              <a:ext cx="205468" cy="131556"/>
            </a:xfrm>
            <a:prstGeom prst="rect">
              <a:avLst/>
            </a:prstGeom>
            <a:gradFill flip="none" rotWithShape="1">
              <a:gsLst>
                <a:gs pos="43000">
                  <a:schemeClr val="bg1">
                    <a:lumMod val="95000"/>
                  </a:schemeClr>
                </a:gs>
                <a:gs pos="1000">
                  <a:schemeClr val="bg1"/>
                </a:gs>
              </a:gsLst>
              <a:lin ang="5400000" scaled="1"/>
              <a:tileRect/>
            </a:gradFill>
            <a:ln w="3175" cap="flat" cmpd="sng">
              <a:solidFill>
                <a:sysClr val="window" lastClr="FFFFFF">
                  <a:lumMod val="75000"/>
                </a:sys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45720" tIns="27432" rIns="0"/>
            <a:lstStyle/>
            <a:p>
              <a:endParaRPr lang="en-US" sz="1050" ker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8267624" y="646314"/>
              <a:ext cx="85759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Not Started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7" y="89190"/>
            <a:ext cx="1085278" cy="101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800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21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C00000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5B84EFA6A16458AD82E6FCB76B656" ma:contentTypeVersion="14" ma:contentTypeDescription="Create a new document." ma:contentTypeScope="" ma:versionID="edeb7a29ff071a20d7fd680ff4948739">
  <xsd:schema xmlns:xsd="http://www.w3.org/2001/XMLSchema" xmlns:xs="http://www.w3.org/2001/XMLSchema" xmlns:p="http://schemas.microsoft.com/office/2006/metadata/properties" xmlns:ns3="b9d8c6da-72cd-4fc0-b48f-9f7a86e0358d" xmlns:ns4="d1f112cf-7d10-4b8f-8b72-5119f19a3565" targetNamespace="http://schemas.microsoft.com/office/2006/metadata/properties" ma:root="true" ma:fieldsID="042e7deab9543eedd16803d07362f706" ns3:_="" ns4:_="">
    <xsd:import namespace="b9d8c6da-72cd-4fc0-b48f-9f7a86e0358d"/>
    <xsd:import namespace="d1f112cf-7d10-4b8f-8b72-5119f19a3565"/>
    <xsd:element name="properties">
      <xsd:complexType>
        <xsd:sequence>
          <xsd:element name="documentManagement">
            <xsd:complexType>
              <xsd:all>
                <xsd:element ref="ns3:UniqueSourceRef" minOccurs="0"/>
                <xsd:element ref="ns3:FileHash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d8c6da-72cd-4fc0-b48f-9f7a86e0358d" elementFormDefault="qualified">
    <xsd:import namespace="http://schemas.microsoft.com/office/2006/documentManagement/types"/>
    <xsd:import namespace="http://schemas.microsoft.com/office/infopath/2007/PartnerControls"/>
    <xsd:element name="UniqueSourceRef" ma:index="8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112cf-7d10-4b8f-8b72-5119f19a3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Hash xmlns="b9d8c6da-72cd-4fc0-b48f-9f7a86e0358d" xsi:nil="true"/>
    <UniqueSourceRef xmlns="b9d8c6da-72cd-4fc0-b48f-9f7a86e0358d" xsi:nil="true"/>
  </documentManagement>
</p:properties>
</file>

<file path=customXml/itemProps1.xml><?xml version="1.0" encoding="utf-8"?>
<ds:datastoreItem xmlns:ds="http://schemas.openxmlformats.org/officeDocument/2006/customXml" ds:itemID="{8778AB1F-0C14-4E98-A38B-F0FA6C4525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d8c6da-72cd-4fc0-b48f-9f7a86e0358d"/>
    <ds:schemaRef ds:uri="d1f112cf-7d10-4b8f-8b72-5119f19a3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F84C39-6467-47F3-AD28-E64799B229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1A0A2C-178B-42C0-B101-C879687AB613}">
  <ds:schemaRefs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b9d8c6da-72cd-4fc0-b48f-9f7a86e0358d"/>
    <ds:schemaRef ds:uri="http://schemas.microsoft.com/office/2006/documentManagement/types"/>
    <ds:schemaRef ds:uri="d1f112cf-7d10-4b8f-8b72-5119f19a356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31176</TotalTime>
  <Words>123</Words>
  <Application>Microsoft Office PowerPoint</Application>
  <PresentationFormat>On-screen Show 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Ion Boardroom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REIMPLEMENTATION: CORE TEAM MEETING</dc:title>
  <dc:creator>Heather King</dc:creator>
  <cp:lastModifiedBy>Heather King</cp:lastModifiedBy>
  <cp:revision>1888</cp:revision>
  <cp:lastPrinted>2019-09-20T12:56:31Z</cp:lastPrinted>
  <dcterms:modified xsi:type="dcterms:W3CDTF">2020-04-17T15:31:15Z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0x0101001935B84EFA6A16458AD82E6FCB76B656</vt:lpwstr>
  </property>
</Properties>
</file>